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3" r:id="rId3"/>
    <p:sldId id="303" r:id="rId4"/>
    <p:sldId id="304" r:id="rId5"/>
    <p:sldId id="305" r:id="rId6"/>
    <p:sldId id="306" r:id="rId7"/>
    <p:sldId id="307" r:id="rId8"/>
    <p:sldId id="308" r:id="rId9"/>
    <p:sldId id="311" r:id="rId10"/>
    <p:sldId id="310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5F6C"/>
    <a:srgbClr val="5AA842"/>
    <a:srgbClr val="A02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0B037D-5CF0-4E85-8EDB-F99490F1CF55}" v="591" dt="2024-08-07T20:00:50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4D0B037D-5CF0-4E85-8EDB-F99490F1CF55}"/>
    <pc:docChg chg="undo custSel addSld delSld modSld">
      <pc:chgData name="Michael Kuniega" userId="999f7fd1-0dc3-4cba-81fd-6a42a8d75a98" providerId="ADAL" clId="{4D0B037D-5CF0-4E85-8EDB-F99490F1CF55}" dt="2024-08-07T20:00:50.217" v="889" actId="20577"/>
      <pc:docMkLst>
        <pc:docMk/>
      </pc:docMkLst>
      <pc:sldChg chg="modSp mod">
        <pc:chgData name="Michael Kuniega" userId="999f7fd1-0dc3-4cba-81fd-6a42a8d75a98" providerId="ADAL" clId="{4D0B037D-5CF0-4E85-8EDB-F99490F1CF55}" dt="2024-08-07T19:27:52.983" v="24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4D0B037D-5CF0-4E85-8EDB-F99490F1CF55}" dt="2024-08-07T19:27:52.983" v="24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del">
        <pc:chgData name="Michael Kuniega" userId="999f7fd1-0dc3-4cba-81fd-6a42a8d75a98" providerId="ADAL" clId="{4D0B037D-5CF0-4E85-8EDB-F99490F1CF55}" dt="2024-08-07T19:50:00.679" v="524" actId="47"/>
        <pc:sldMkLst>
          <pc:docMk/>
          <pc:sldMk cId="4190655786" sldId="257"/>
        </pc:sldMkLst>
      </pc:sldChg>
      <pc:sldChg chg="del">
        <pc:chgData name="Michael Kuniega" userId="999f7fd1-0dc3-4cba-81fd-6a42a8d75a98" providerId="ADAL" clId="{4D0B037D-5CF0-4E85-8EDB-F99490F1CF55}" dt="2024-08-07T19:50:02.094" v="527" actId="47"/>
        <pc:sldMkLst>
          <pc:docMk/>
          <pc:sldMk cId="3516855622" sldId="259"/>
        </pc:sldMkLst>
      </pc:sldChg>
      <pc:sldChg chg="del">
        <pc:chgData name="Michael Kuniega" userId="999f7fd1-0dc3-4cba-81fd-6a42a8d75a98" providerId="ADAL" clId="{4D0B037D-5CF0-4E85-8EDB-F99490F1CF55}" dt="2024-08-07T19:50:02.941" v="529" actId="47"/>
        <pc:sldMkLst>
          <pc:docMk/>
          <pc:sldMk cId="764790823" sldId="282"/>
        </pc:sldMkLst>
      </pc:sldChg>
      <pc:sldChg chg="addSp delSp modSp mod">
        <pc:chgData name="Michael Kuniega" userId="999f7fd1-0dc3-4cba-81fd-6a42a8d75a98" providerId="ADAL" clId="{4D0B037D-5CF0-4E85-8EDB-F99490F1CF55}" dt="2024-08-07T19:41:25.538" v="334" actId="1076"/>
        <pc:sldMkLst>
          <pc:docMk/>
          <pc:sldMk cId="1949714147" sldId="293"/>
        </pc:sldMkLst>
        <pc:spChg chg="mod">
          <ac:chgData name="Michael Kuniega" userId="999f7fd1-0dc3-4cba-81fd-6a42a8d75a98" providerId="ADAL" clId="{4D0B037D-5CF0-4E85-8EDB-F99490F1CF55}" dt="2024-08-07T19:36:42.773" v="241" actId="404"/>
          <ac:spMkLst>
            <pc:docMk/>
            <pc:sldMk cId="1949714147" sldId="293"/>
            <ac:spMk id="2" creationId="{8E01C59E-0269-4562-98A3-84F58A21461D}"/>
          </ac:spMkLst>
        </pc:spChg>
        <pc:spChg chg="add mod">
          <ac:chgData name="Michael Kuniega" userId="999f7fd1-0dc3-4cba-81fd-6a42a8d75a98" providerId="ADAL" clId="{4D0B037D-5CF0-4E85-8EDB-F99490F1CF55}" dt="2024-08-07T19:41:21.903" v="333" actId="1076"/>
          <ac:spMkLst>
            <pc:docMk/>
            <pc:sldMk cId="1949714147" sldId="293"/>
            <ac:spMk id="11" creationId="{7B6C4D63-8E8E-F7E6-40C4-D17ED21A557E}"/>
          </ac:spMkLst>
        </pc:spChg>
        <pc:spChg chg="add mod">
          <ac:chgData name="Michael Kuniega" userId="999f7fd1-0dc3-4cba-81fd-6a42a8d75a98" providerId="ADAL" clId="{4D0B037D-5CF0-4E85-8EDB-F99490F1CF55}" dt="2024-08-07T19:41:03.151" v="331" actId="1038"/>
          <ac:spMkLst>
            <pc:docMk/>
            <pc:sldMk cId="1949714147" sldId="293"/>
            <ac:spMk id="12" creationId="{270F58DF-2F49-B7FD-D48A-9F7245D6901E}"/>
          </ac:spMkLst>
        </pc:spChg>
        <pc:spChg chg="add mod">
          <ac:chgData name="Michael Kuniega" userId="999f7fd1-0dc3-4cba-81fd-6a42a8d75a98" providerId="ADAL" clId="{4D0B037D-5CF0-4E85-8EDB-F99490F1CF55}" dt="2024-08-07T19:41:25.538" v="334" actId="1076"/>
          <ac:spMkLst>
            <pc:docMk/>
            <pc:sldMk cId="1949714147" sldId="293"/>
            <ac:spMk id="13" creationId="{2804E549-98DD-B906-87EA-C644FBE325C2}"/>
          </ac:spMkLst>
        </pc:spChg>
        <pc:spChg chg="del">
          <ac:chgData name="Michael Kuniega" userId="999f7fd1-0dc3-4cba-81fd-6a42a8d75a98" providerId="ADAL" clId="{4D0B037D-5CF0-4E85-8EDB-F99490F1CF55}" dt="2024-08-07T19:32:09.815" v="139" actId="478"/>
          <ac:spMkLst>
            <pc:docMk/>
            <pc:sldMk cId="1949714147" sldId="293"/>
            <ac:spMk id="14" creationId="{14D468CA-CB2D-4359-E253-773577610858}"/>
          </ac:spMkLst>
        </pc:spChg>
        <pc:spChg chg="del">
          <ac:chgData name="Michael Kuniega" userId="999f7fd1-0dc3-4cba-81fd-6a42a8d75a98" providerId="ADAL" clId="{4D0B037D-5CF0-4E85-8EDB-F99490F1CF55}" dt="2024-08-07T19:32:09.815" v="139" actId="478"/>
          <ac:spMkLst>
            <pc:docMk/>
            <pc:sldMk cId="1949714147" sldId="293"/>
            <ac:spMk id="15" creationId="{D833FA18-84FE-9C3A-367E-F245EF26709E}"/>
          </ac:spMkLst>
        </pc:spChg>
        <pc:spChg chg="add mod">
          <ac:chgData name="Michael Kuniega" userId="999f7fd1-0dc3-4cba-81fd-6a42a8d75a98" providerId="ADAL" clId="{4D0B037D-5CF0-4E85-8EDB-F99490F1CF55}" dt="2024-08-07T19:41:11.502" v="332" actId="1076"/>
          <ac:spMkLst>
            <pc:docMk/>
            <pc:sldMk cId="1949714147" sldId="293"/>
            <ac:spMk id="16" creationId="{C0F24067-22B2-9FF9-39BA-8E4C21DC7851}"/>
          </ac:spMkLst>
        </pc:spChg>
        <pc:spChg chg="mod">
          <ac:chgData name="Michael Kuniega" userId="999f7fd1-0dc3-4cba-81fd-6a42a8d75a98" providerId="ADAL" clId="{4D0B037D-5CF0-4E85-8EDB-F99490F1CF55}" dt="2024-08-07T19:36:57.013" v="242" actId="1076"/>
          <ac:spMkLst>
            <pc:docMk/>
            <pc:sldMk cId="1949714147" sldId="293"/>
            <ac:spMk id="18" creationId="{F35D53C6-5757-2C2B-9BBF-79A0B80A3902}"/>
          </ac:spMkLst>
        </pc:spChg>
        <pc:grpChg chg="del">
          <ac:chgData name="Michael Kuniega" userId="999f7fd1-0dc3-4cba-81fd-6a42a8d75a98" providerId="ADAL" clId="{4D0B037D-5CF0-4E85-8EDB-F99490F1CF55}" dt="2024-08-07T19:32:06.611" v="138" actId="478"/>
          <ac:grpSpMkLst>
            <pc:docMk/>
            <pc:sldMk cId="1949714147" sldId="293"/>
            <ac:grpSpMk id="3" creationId="{7A7790C2-9CD6-C445-3BCA-61A456108059}"/>
          </ac:grpSpMkLst>
        </pc:grpChg>
        <pc:picChg chg="add mod modCrop">
          <ac:chgData name="Michael Kuniega" userId="999f7fd1-0dc3-4cba-81fd-6a42a8d75a98" providerId="ADAL" clId="{4D0B037D-5CF0-4E85-8EDB-F99490F1CF55}" dt="2024-08-07T19:40:52.756" v="324" actId="1076"/>
          <ac:picMkLst>
            <pc:docMk/>
            <pc:sldMk cId="1949714147" sldId="293"/>
            <ac:picMk id="7" creationId="{DC26D96A-53E9-5A0F-BD29-87E70581F797}"/>
          </ac:picMkLst>
        </pc:picChg>
      </pc:sldChg>
      <pc:sldChg chg="modSp del mod">
        <pc:chgData name="Michael Kuniega" userId="999f7fd1-0dc3-4cba-81fd-6a42a8d75a98" providerId="ADAL" clId="{4D0B037D-5CF0-4E85-8EDB-F99490F1CF55}" dt="2024-08-07T19:50:00.223" v="523" actId="47"/>
        <pc:sldMkLst>
          <pc:docMk/>
          <pc:sldMk cId="1623422910" sldId="294"/>
        </pc:sldMkLst>
        <pc:spChg chg="mod">
          <ac:chgData name="Michael Kuniega" userId="999f7fd1-0dc3-4cba-81fd-6a42a8d75a98" providerId="ADAL" clId="{4D0B037D-5CF0-4E85-8EDB-F99490F1CF55}" dt="2024-08-07T19:38:01.784" v="258" actId="1076"/>
          <ac:spMkLst>
            <pc:docMk/>
            <pc:sldMk cId="1623422910" sldId="294"/>
            <ac:spMk id="25" creationId="{57069CD9-EE37-B7A3-FA22-4639440E5759}"/>
          </ac:spMkLst>
        </pc:spChg>
      </pc:sldChg>
      <pc:sldChg chg="del">
        <pc:chgData name="Michael Kuniega" userId="999f7fd1-0dc3-4cba-81fd-6a42a8d75a98" providerId="ADAL" clId="{4D0B037D-5CF0-4E85-8EDB-F99490F1CF55}" dt="2024-08-07T19:50:01.200" v="525" actId="47"/>
        <pc:sldMkLst>
          <pc:docMk/>
          <pc:sldMk cId="683566983" sldId="295"/>
        </pc:sldMkLst>
      </pc:sldChg>
      <pc:sldChg chg="del">
        <pc:chgData name="Michael Kuniega" userId="999f7fd1-0dc3-4cba-81fd-6a42a8d75a98" providerId="ADAL" clId="{4D0B037D-5CF0-4E85-8EDB-F99490F1CF55}" dt="2024-08-07T19:50:01.607" v="526" actId="47"/>
        <pc:sldMkLst>
          <pc:docMk/>
          <pc:sldMk cId="2809513478" sldId="296"/>
        </pc:sldMkLst>
      </pc:sldChg>
      <pc:sldChg chg="del">
        <pc:chgData name="Michael Kuniega" userId="999f7fd1-0dc3-4cba-81fd-6a42a8d75a98" providerId="ADAL" clId="{4D0B037D-5CF0-4E85-8EDB-F99490F1CF55}" dt="2024-08-07T19:50:02.486" v="528" actId="47"/>
        <pc:sldMkLst>
          <pc:docMk/>
          <pc:sldMk cId="3997046241" sldId="297"/>
        </pc:sldMkLst>
      </pc:sldChg>
      <pc:sldChg chg="del">
        <pc:chgData name="Michael Kuniega" userId="999f7fd1-0dc3-4cba-81fd-6a42a8d75a98" providerId="ADAL" clId="{4D0B037D-5CF0-4E85-8EDB-F99490F1CF55}" dt="2024-08-07T19:50:03.475" v="530" actId="47"/>
        <pc:sldMkLst>
          <pc:docMk/>
          <pc:sldMk cId="4232714872" sldId="298"/>
        </pc:sldMkLst>
      </pc:sldChg>
      <pc:sldChg chg="del">
        <pc:chgData name="Michael Kuniega" userId="999f7fd1-0dc3-4cba-81fd-6a42a8d75a98" providerId="ADAL" clId="{4D0B037D-5CF0-4E85-8EDB-F99490F1CF55}" dt="2024-08-07T19:50:03.977" v="531" actId="47"/>
        <pc:sldMkLst>
          <pc:docMk/>
          <pc:sldMk cId="276456809" sldId="299"/>
        </pc:sldMkLst>
      </pc:sldChg>
      <pc:sldChg chg="del">
        <pc:chgData name="Michael Kuniega" userId="999f7fd1-0dc3-4cba-81fd-6a42a8d75a98" providerId="ADAL" clId="{4D0B037D-5CF0-4E85-8EDB-F99490F1CF55}" dt="2024-08-07T19:50:04.511" v="532" actId="47"/>
        <pc:sldMkLst>
          <pc:docMk/>
          <pc:sldMk cId="558301376" sldId="301"/>
        </pc:sldMkLst>
      </pc:sldChg>
      <pc:sldChg chg="del">
        <pc:chgData name="Michael Kuniega" userId="999f7fd1-0dc3-4cba-81fd-6a42a8d75a98" providerId="ADAL" clId="{4D0B037D-5CF0-4E85-8EDB-F99490F1CF55}" dt="2024-08-07T19:50:05.280" v="533" actId="47"/>
        <pc:sldMkLst>
          <pc:docMk/>
          <pc:sldMk cId="2635129157" sldId="302"/>
        </pc:sldMkLst>
      </pc:sldChg>
      <pc:sldChg chg="addSp delSp modSp add mod">
        <pc:chgData name="Michael Kuniega" userId="999f7fd1-0dc3-4cba-81fd-6a42a8d75a98" providerId="ADAL" clId="{4D0B037D-5CF0-4E85-8EDB-F99490F1CF55}" dt="2024-08-07T19:42:40.491" v="365" actId="20577"/>
        <pc:sldMkLst>
          <pc:docMk/>
          <pc:sldMk cId="2041959665" sldId="303"/>
        </pc:sldMkLst>
        <pc:spChg chg="add mod">
          <ac:chgData name="Michael Kuniega" userId="999f7fd1-0dc3-4cba-81fd-6a42a8d75a98" providerId="ADAL" clId="{4D0B037D-5CF0-4E85-8EDB-F99490F1CF55}" dt="2024-08-07T19:40:25.326" v="321" actId="1076"/>
          <ac:spMkLst>
            <pc:docMk/>
            <pc:sldMk cId="2041959665" sldId="303"/>
            <ac:spMk id="3" creationId="{DA1E3DC7-BDB2-C540-6CC6-211D65BAD15A}"/>
          </ac:spMkLst>
        </pc:spChg>
        <pc:spChg chg="del">
          <ac:chgData name="Michael Kuniega" userId="999f7fd1-0dc3-4cba-81fd-6a42a8d75a98" providerId="ADAL" clId="{4D0B037D-5CF0-4E85-8EDB-F99490F1CF55}" dt="2024-08-07T19:40:01.637" v="317" actId="478"/>
          <ac:spMkLst>
            <pc:docMk/>
            <pc:sldMk cId="2041959665" sldId="303"/>
            <ac:spMk id="10" creationId="{DBA972D0-73F0-CFF0-7142-00B81198B9F6}"/>
          </ac:spMkLst>
        </pc:spChg>
        <pc:spChg chg="del">
          <ac:chgData name="Michael Kuniega" userId="999f7fd1-0dc3-4cba-81fd-6a42a8d75a98" providerId="ADAL" clId="{4D0B037D-5CF0-4E85-8EDB-F99490F1CF55}" dt="2024-08-07T19:40:01.637" v="317" actId="478"/>
          <ac:spMkLst>
            <pc:docMk/>
            <pc:sldMk cId="2041959665" sldId="303"/>
            <ac:spMk id="11" creationId="{BCE01EC5-90E2-9C3C-E8AB-1FE67AC0DD14}"/>
          </ac:spMkLst>
        </pc:spChg>
        <pc:spChg chg="del">
          <ac:chgData name="Michael Kuniega" userId="999f7fd1-0dc3-4cba-81fd-6a42a8d75a98" providerId="ADAL" clId="{4D0B037D-5CF0-4E85-8EDB-F99490F1CF55}" dt="2024-08-07T19:40:01.637" v="317" actId="478"/>
          <ac:spMkLst>
            <pc:docMk/>
            <pc:sldMk cId="2041959665" sldId="303"/>
            <ac:spMk id="12" creationId="{547444B6-F3E5-10F5-3A6C-C5A292F2A4B9}"/>
          </ac:spMkLst>
        </pc:spChg>
        <pc:spChg chg="mod">
          <ac:chgData name="Michael Kuniega" userId="999f7fd1-0dc3-4cba-81fd-6a42a8d75a98" providerId="ADAL" clId="{4D0B037D-5CF0-4E85-8EDB-F99490F1CF55}" dt="2024-08-07T19:39:35.734" v="274" actId="20577"/>
          <ac:spMkLst>
            <pc:docMk/>
            <pc:sldMk cId="2041959665" sldId="303"/>
            <ac:spMk id="49154" creationId="{00000000-0000-0000-0000-000000000000}"/>
          </ac:spMkLst>
        </pc:spChg>
        <pc:spChg chg="del">
          <ac:chgData name="Michael Kuniega" userId="999f7fd1-0dc3-4cba-81fd-6a42a8d75a98" providerId="ADAL" clId="{4D0B037D-5CF0-4E85-8EDB-F99490F1CF55}" dt="2024-08-07T19:40:01.637" v="317" actId="478"/>
          <ac:spMkLst>
            <pc:docMk/>
            <pc:sldMk cId="2041959665" sldId="303"/>
            <ac:spMk id="49184" creationId="{9175AE8F-F5C5-5DE6-4BE2-E8BC5B7FCE31}"/>
          </ac:spMkLst>
        </pc:spChg>
        <pc:spChg chg="mod">
          <ac:chgData name="Michael Kuniega" userId="999f7fd1-0dc3-4cba-81fd-6a42a8d75a98" providerId="ADAL" clId="{4D0B037D-5CF0-4E85-8EDB-F99490F1CF55}" dt="2024-08-07T19:42:40.491" v="365" actId="20577"/>
          <ac:spMkLst>
            <pc:docMk/>
            <pc:sldMk cId="2041959665" sldId="303"/>
            <ac:spMk id="49198" creationId="{F8A38A27-7FE8-4537-B6BB-0A1D1A450E16}"/>
          </ac:spMkLst>
        </pc:spChg>
        <pc:cxnChg chg="del">
          <ac:chgData name="Michael Kuniega" userId="999f7fd1-0dc3-4cba-81fd-6a42a8d75a98" providerId="ADAL" clId="{4D0B037D-5CF0-4E85-8EDB-F99490F1CF55}" dt="2024-08-07T19:40:01.637" v="317" actId="478"/>
          <ac:cxnSpMkLst>
            <pc:docMk/>
            <pc:sldMk cId="2041959665" sldId="303"/>
            <ac:cxnSpMk id="8" creationId="{7054C3F6-944B-F9DF-493C-45C9A5D17B6E}"/>
          </ac:cxnSpMkLst>
        </pc:cxnChg>
        <pc:cxnChg chg="del">
          <ac:chgData name="Michael Kuniega" userId="999f7fd1-0dc3-4cba-81fd-6a42a8d75a98" providerId="ADAL" clId="{4D0B037D-5CF0-4E85-8EDB-F99490F1CF55}" dt="2024-08-07T19:40:01.637" v="317" actId="478"/>
          <ac:cxnSpMkLst>
            <pc:docMk/>
            <pc:sldMk cId="2041959665" sldId="303"/>
            <ac:cxnSpMk id="9" creationId="{96A92382-35E7-153F-7788-8BAF674E111F}"/>
          </ac:cxnSpMkLst>
        </pc:cxnChg>
      </pc:sldChg>
      <pc:sldChg chg="add del">
        <pc:chgData name="Michael Kuniega" userId="999f7fd1-0dc3-4cba-81fd-6a42a8d75a98" providerId="ADAL" clId="{4D0B037D-5CF0-4E85-8EDB-F99490F1CF55}" dt="2024-08-07T19:40:12.169" v="319"/>
        <pc:sldMkLst>
          <pc:docMk/>
          <pc:sldMk cId="909927797" sldId="304"/>
        </pc:sldMkLst>
      </pc:sldChg>
      <pc:sldChg chg="modSp add mod">
        <pc:chgData name="Michael Kuniega" userId="999f7fd1-0dc3-4cba-81fd-6a42a8d75a98" providerId="ADAL" clId="{4D0B037D-5CF0-4E85-8EDB-F99490F1CF55}" dt="2024-08-07T19:43:15.174" v="375" actId="20577"/>
        <pc:sldMkLst>
          <pc:docMk/>
          <pc:sldMk cId="2683736847" sldId="304"/>
        </pc:sldMkLst>
        <pc:spChg chg="mod">
          <ac:chgData name="Michael Kuniega" userId="999f7fd1-0dc3-4cba-81fd-6a42a8d75a98" providerId="ADAL" clId="{4D0B037D-5CF0-4E85-8EDB-F99490F1CF55}" dt="2024-08-07T19:43:01.063" v="368" actId="20577"/>
          <ac:spMkLst>
            <pc:docMk/>
            <pc:sldMk cId="2683736847" sldId="304"/>
            <ac:spMk id="49154" creationId="{00000000-0000-0000-0000-000000000000}"/>
          </ac:spMkLst>
        </pc:spChg>
        <pc:spChg chg="mod">
          <ac:chgData name="Michael Kuniega" userId="999f7fd1-0dc3-4cba-81fd-6a42a8d75a98" providerId="ADAL" clId="{4D0B037D-5CF0-4E85-8EDB-F99490F1CF55}" dt="2024-08-07T19:43:15.174" v="375" actId="20577"/>
          <ac:spMkLst>
            <pc:docMk/>
            <pc:sldMk cId="2683736847" sldId="304"/>
            <ac:spMk id="49198" creationId="{F8A38A27-7FE8-4537-B6BB-0A1D1A450E16}"/>
          </ac:spMkLst>
        </pc:spChg>
      </pc:sldChg>
      <pc:sldChg chg="modSp add mod">
        <pc:chgData name="Michael Kuniega" userId="999f7fd1-0dc3-4cba-81fd-6a42a8d75a98" providerId="ADAL" clId="{4D0B037D-5CF0-4E85-8EDB-F99490F1CF55}" dt="2024-08-07T19:47:13.177" v="483" actId="1076"/>
        <pc:sldMkLst>
          <pc:docMk/>
          <pc:sldMk cId="1941653292" sldId="305"/>
        </pc:sldMkLst>
        <pc:spChg chg="mod">
          <ac:chgData name="Michael Kuniega" userId="999f7fd1-0dc3-4cba-81fd-6a42a8d75a98" providerId="ADAL" clId="{4D0B037D-5CF0-4E85-8EDB-F99490F1CF55}" dt="2024-08-07T19:43:53.929" v="394" actId="20577"/>
          <ac:spMkLst>
            <pc:docMk/>
            <pc:sldMk cId="1941653292" sldId="305"/>
            <ac:spMk id="2" creationId="{8E01C59E-0269-4562-98A3-84F58A21461D}"/>
          </ac:spMkLst>
        </pc:spChg>
        <pc:spChg chg="mod">
          <ac:chgData name="Michael Kuniega" userId="999f7fd1-0dc3-4cba-81fd-6a42a8d75a98" providerId="ADAL" clId="{4D0B037D-5CF0-4E85-8EDB-F99490F1CF55}" dt="2024-08-07T19:46:54.261" v="478" actId="1038"/>
          <ac:spMkLst>
            <pc:docMk/>
            <pc:sldMk cId="1941653292" sldId="305"/>
            <ac:spMk id="11" creationId="{7B6C4D63-8E8E-F7E6-40C4-D17ED21A557E}"/>
          </ac:spMkLst>
        </pc:spChg>
        <pc:spChg chg="mod">
          <ac:chgData name="Michael Kuniega" userId="999f7fd1-0dc3-4cba-81fd-6a42a8d75a98" providerId="ADAL" clId="{4D0B037D-5CF0-4E85-8EDB-F99490F1CF55}" dt="2024-08-07T19:47:06.680" v="482" actId="1035"/>
          <ac:spMkLst>
            <pc:docMk/>
            <pc:sldMk cId="1941653292" sldId="305"/>
            <ac:spMk id="12" creationId="{270F58DF-2F49-B7FD-D48A-9F7245D6901E}"/>
          </ac:spMkLst>
        </pc:spChg>
        <pc:spChg chg="mod">
          <ac:chgData name="Michael Kuniega" userId="999f7fd1-0dc3-4cba-81fd-6a42a8d75a98" providerId="ADAL" clId="{4D0B037D-5CF0-4E85-8EDB-F99490F1CF55}" dt="2024-08-07T19:46:59.177" v="479" actId="1076"/>
          <ac:spMkLst>
            <pc:docMk/>
            <pc:sldMk cId="1941653292" sldId="305"/>
            <ac:spMk id="13" creationId="{2804E549-98DD-B906-87EA-C644FBE325C2}"/>
          </ac:spMkLst>
        </pc:spChg>
        <pc:spChg chg="mod">
          <ac:chgData name="Michael Kuniega" userId="999f7fd1-0dc3-4cba-81fd-6a42a8d75a98" providerId="ADAL" clId="{4D0B037D-5CF0-4E85-8EDB-F99490F1CF55}" dt="2024-08-07T19:47:13.177" v="483" actId="1076"/>
          <ac:spMkLst>
            <pc:docMk/>
            <pc:sldMk cId="1941653292" sldId="305"/>
            <ac:spMk id="16" creationId="{C0F24067-22B2-9FF9-39BA-8E4C21DC7851}"/>
          </ac:spMkLst>
        </pc:spChg>
        <pc:spChg chg="mod">
          <ac:chgData name="Michael Kuniega" userId="999f7fd1-0dc3-4cba-81fd-6a42a8d75a98" providerId="ADAL" clId="{4D0B037D-5CF0-4E85-8EDB-F99490F1CF55}" dt="2024-08-07T19:46:21.601" v="472" actId="1076"/>
          <ac:spMkLst>
            <pc:docMk/>
            <pc:sldMk cId="1941653292" sldId="305"/>
            <ac:spMk id="18" creationId="{F35D53C6-5757-2C2B-9BBF-79A0B80A3902}"/>
          </ac:spMkLst>
        </pc:spChg>
      </pc:sldChg>
      <pc:sldChg chg="addSp delSp modSp add mod">
        <pc:chgData name="Michael Kuniega" userId="999f7fd1-0dc3-4cba-81fd-6a42a8d75a98" providerId="ADAL" clId="{4D0B037D-5CF0-4E85-8EDB-F99490F1CF55}" dt="2024-08-07T19:48:03.264" v="506" actId="20577"/>
        <pc:sldMkLst>
          <pc:docMk/>
          <pc:sldMk cId="2257079414" sldId="306"/>
        </pc:sldMkLst>
        <pc:spChg chg="del">
          <ac:chgData name="Michael Kuniega" userId="999f7fd1-0dc3-4cba-81fd-6a42a8d75a98" providerId="ADAL" clId="{4D0B037D-5CF0-4E85-8EDB-F99490F1CF55}" dt="2024-08-07T19:47:34.863" v="488" actId="478"/>
          <ac:spMkLst>
            <pc:docMk/>
            <pc:sldMk cId="2257079414" sldId="306"/>
            <ac:spMk id="3" creationId="{DA1E3DC7-BDB2-C540-6CC6-211D65BAD15A}"/>
          </ac:spMkLst>
        </pc:spChg>
        <pc:spChg chg="add mod">
          <ac:chgData name="Michael Kuniega" userId="999f7fd1-0dc3-4cba-81fd-6a42a8d75a98" providerId="ADAL" clId="{4D0B037D-5CF0-4E85-8EDB-F99490F1CF55}" dt="2024-08-07T19:47:42.367" v="490" actId="1076"/>
          <ac:spMkLst>
            <pc:docMk/>
            <pc:sldMk cId="2257079414" sldId="306"/>
            <ac:spMk id="4" creationId="{B5F93272-62E6-26AF-0DB4-FBD60F711E94}"/>
          </ac:spMkLst>
        </pc:spChg>
        <pc:spChg chg="mod">
          <ac:chgData name="Michael Kuniega" userId="999f7fd1-0dc3-4cba-81fd-6a42a8d75a98" providerId="ADAL" clId="{4D0B037D-5CF0-4E85-8EDB-F99490F1CF55}" dt="2024-08-07T19:47:25.620" v="487" actId="20577"/>
          <ac:spMkLst>
            <pc:docMk/>
            <pc:sldMk cId="2257079414" sldId="306"/>
            <ac:spMk id="49154" creationId="{00000000-0000-0000-0000-000000000000}"/>
          </ac:spMkLst>
        </pc:spChg>
        <pc:spChg chg="mod">
          <ac:chgData name="Michael Kuniega" userId="999f7fd1-0dc3-4cba-81fd-6a42a8d75a98" providerId="ADAL" clId="{4D0B037D-5CF0-4E85-8EDB-F99490F1CF55}" dt="2024-08-07T19:48:03.264" v="506" actId="20577"/>
          <ac:spMkLst>
            <pc:docMk/>
            <pc:sldMk cId="2257079414" sldId="306"/>
            <ac:spMk id="49198" creationId="{F8A38A27-7FE8-4537-B6BB-0A1D1A450E16}"/>
          </ac:spMkLst>
        </pc:spChg>
      </pc:sldChg>
      <pc:sldChg chg="add del">
        <pc:chgData name="Michael Kuniega" userId="999f7fd1-0dc3-4cba-81fd-6a42a8d75a98" providerId="ADAL" clId="{4D0B037D-5CF0-4E85-8EDB-F99490F1CF55}" dt="2024-08-07T19:48:05.457" v="507" actId="47"/>
        <pc:sldMkLst>
          <pc:docMk/>
          <pc:sldMk cId="557430659" sldId="307"/>
        </pc:sldMkLst>
      </pc:sldChg>
      <pc:sldChg chg="modSp add mod">
        <pc:chgData name="Michael Kuniega" userId="999f7fd1-0dc3-4cba-81fd-6a42a8d75a98" providerId="ADAL" clId="{4D0B037D-5CF0-4E85-8EDB-F99490F1CF55}" dt="2024-08-07T19:49:31.446" v="521" actId="20577"/>
        <pc:sldMkLst>
          <pc:docMk/>
          <pc:sldMk cId="2401418626" sldId="307"/>
        </pc:sldMkLst>
        <pc:spChg chg="mod">
          <ac:chgData name="Michael Kuniega" userId="999f7fd1-0dc3-4cba-81fd-6a42a8d75a98" providerId="ADAL" clId="{4D0B037D-5CF0-4E85-8EDB-F99490F1CF55}" dt="2024-08-07T19:49:31.446" v="521" actId="20577"/>
          <ac:spMkLst>
            <pc:docMk/>
            <pc:sldMk cId="2401418626" sldId="307"/>
            <ac:spMk id="49154" creationId="{00000000-0000-0000-0000-000000000000}"/>
          </ac:spMkLst>
        </pc:spChg>
        <pc:spChg chg="mod">
          <ac:chgData name="Michael Kuniega" userId="999f7fd1-0dc3-4cba-81fd-6a42a8d75a98" providerId="ADAL" clId="{4D0B037D-5CF0-4E85-8EDB-F99490F1CF55}" dt="2024-08-07T19:48:28.728" v="519" actId="20577"/>
          <ac:spMkLst>
            <pc:docMk/>
            <pc:sldMk cId="2401418626" sldId="307"/>
            <ac:spMk id="49198" creationId="{F8A38A27-7FE8-4537-B6BB-0A1D1A450E16}"/>
          </ac:spMkLst>
        </pc:spChg>
      </pc:sldChg>
      <pc:sldChg chg="addSp delSp modSp add mod">
        <pc:chgData name="Michael Kuniega" userId="999f7fd1-0dc3-4cba-81fd-6a42a8d75a98" providerId="ADAL" clId="{4D0B037D-5CF0-4E85-8EDB-F99490F1CF55}" dt="2024-08-07T19:57:07.454" v="781" actId="20577"/>
        <pc:sldMkLst>
          <pc:docMk/>
          <pc:sldMk cId="880775104" sldId="308"/>
        </pc:sldMkLst>
        <pc:spChg chg="mod">
          <ac:chgData name="Michael Kuniega" userId="999f7fd1-0dc3-4cba-81fd-6a42a8d75a98" providerId="ADAL" clId="{4D0B037D-5CF0-4E85-8EDB-F99490F1CF55}" dt="2024-08-07T19:52:46.791" v="679" actId="20577"/>
          <ac:spMkLst>
            <pc:docMk/>
            <pc:sldMk cId="880775104" sldId="308"/>
            <ac:spMk id="2" creationId="{8E01C59E-0269-4562-98A3-84F58A21461D}"/>
          </ac:spMkLst>
        </pc:spChg>
        <pc:spChg chg="mod ord">
          <ac:chgData name="Michael Kuniega" userId="999f7fd1-0dc3-4cba-81fd-6a42a8d75a98" providerId="ADAL" clId="{4D0B037D-5CF0-4E85-8EDB-F99490F1CF55}" dt="2024-08-07T19:56:15.539" v="761" actId="170"/>
          <ac:spMkLst>
            <pc:docMk/>
            <pc:sldMk cId="880775104" sldId="308"/>
            <ac:spMk id="11" creationId="{7B6C4D63-8E8E-F7E6-40C4-D17ED21A557E}"/>
          </ac:spMkLst>
        </pc:spChg>
        <pc:spChg chg="mod ord">
          <ac:chgData name="Michael Kuniega" userId="999f7fd1-0dc3-4cba-81fd-6a42a8d75a98" providerId="ADAL" clId="{4D0B037D-5CF0-4E85-8EDB-F99490F1CF55}" dt="2024-08-07T19:56:34.976" v="775" actId="170"/>
          <ac:spMkLst>
            <pc:docMk/>
            <pc:sldMk cId="880775104" sldId="308"/>
            <ac:spMk id="12" creationId="{270F58DF-2F49-B7FD-D48A-9F7245D6901E}"/>
          </ac:spMkLst>
        </pc:spChg>
        <pc:spChg chg="mod">
          <ac:chgData name="Michael Kuniega" userId="999f7fd1-0dc3-4cba-81fd-6a42a8d75a98" providerId="ADAL" clId="{4D0B037D-5CF0-4E85-8EDB-F99490F1CF55}" dt="2024-08-07T19:56:21.244" v="762" actId="1076"/>
          <ac:spMkLst>
            <pc:docMk/>
            <pc:sldMk cId="880775104" sldId="308"/>
            <ac:spMk id="13" creationId="{2804E549-98DD-B906-87EA-C644FBE325C2}"/>
          </ac:spMkLst>
        </pc:spChg>
        <pc:spChg chg="add mod">
          <ac:chgData name="Michael Kuniega" userId="999f7fd1-0dc3-4cba-81fd-6a42a8d75a98" providerId="ADAL" clId="{4D0B037D-5CF0-4E85-8EDB-F99490F1CF55}" dt="2024-08-07T19:56:51.639" v="778" actId="1076"/>
          <ac:spMkLst>
            <pc:docMk/>
            <pc:sldMk cId="880775104" sldId="308"/>
            <ac:spMk id="15" creationId="{F595E338-EE73-B024-CF83-92346929F059}"/>
          </ac:spMkLst>
        </pc:spChg>
        <pc:spChg chg="mod">
          <ac:chgData name="Michael Kuniega" userId="999f7fd1-0dc3-4cba-81fd-6a42a8d75a98" providerId="ADAL" clId="{4D0B037D-5CF0-4E85-8EDB-F99490F1CF55}" dt="2024-08-07T19:56:43.511" v="776" actId="1076"/>
          <ac:spMkLst>
            <pc:docMk/>
            <pc:sldMk cId="880775104" sldId="308"/>
            <ac:spMk id="16" creationId="{C0F24067-22B2-9FF9-39BA-8E4C21DC7851}"/>
          </ac:spMkLst>
        </pc:spChg>
        <pc:spChg chg="add mod">
          <ac:chgData name="Michael Kuniega" userId="999f7fd1-0dc3-4cba-81fd-6a42a8d75a98" providerId="ADAL" clId="{4D0B037D-5CF0-4E85-8EDB-F99490F1CF55}" dt="2024-08-07T19:57:07.454" v="781" actId="20577"/>
          <ac:spMkLst>
            <pc:docMk/>
            <pc:sldMk cId="880775104" sldId="308"/>
            <ac:spMk id="17" creationId="{73695FC4-9489-0C3A-A4FA-A6E16ADFC324}"/>
          </ac:spMkLst>
        </pc:spChg>
        <pc:spChg chg="mod">
          <ac:chgData name="Michael Kuniega" userId="999f7fd1-0dc3-4cba-81fd-6a42a8d75a98" providerId="ADAL" clId="{4D0B037D-5CF0-4E85-8EDB-F99490F1CF55}" dt="2024-08-07T19:54:07.694" v="721" actId="1076"/>
          <ac:spMkLst>
            <pc:docMk/>
            <pc:sldMk cId="880775104" sldId="308"/>
            <ac:spMk id="18" creationId="{F35D53C6-5757-2C2B-9BBF-79A0B80A3902}"/>
          </ac:spMkLst>
        </pc:spChg>
        <pc:picChg chg="del">
          <ac:chgData name="Michael Kuniega" userId="999f7fd1-0dc3-4cba-81fd-6a42a8d75a98" providerId="ADAL" clId="{4D0B037D-5CF0-4E85-8EDB-F99490F1CF55}" dt="2024-08-07T19:50:18.308" v="542" actId="478"/>
          <ac:picMkLst>
            <pc:docMk/>
            <pc:sldMk cId="880775104" sldId="308"/>
            <ac:picMk id="7" creationId="{DC26D96A-53E9-5A0F-BD29-87E70581F797}"/>
          </ac:picMkLst>
        </pc:picChg>
        <pc:cxnChg chg="add del mod">
          <ac:chgData name="Michael Kuniega" userId="999f7fd1-0dc3-4cba-81fd-6a42a8d75a98" providerId="ADAL" clId="{4D0B037D-5CF0-4E85-8EDB-F99490F1CF55}" dt="2024-08-07T19:56:00.108" v="747" actId="14100"/>
          <ac:cxnSpMkLst>
            <pc:docMk/>
            <pc:sldMk cId="880775104" sldId="308"/>
            <ac:cxnSpMk id="4" creationId="{2A74398D-50BA-AF1F-7A6B-91B5960C302E}"/>
          </ac:cxnSpMkLst>
        </pc:cxnChg>
      </pc:sldChg>
      <pc:sldChg chg="modSp add del mod">
        <pc:chgData name="Michael Kuniega" userId="999f7fd1-0dc3-4cba-81fd-6a42a8d75a98" providerId="ADAL" clId="{4D0B037D-5CF0-4E85-8EDB-F99490F1CF55}" dt="2024-08-07T20:00:31.459" v="875" actId="47"/>
        <pc:sldMkLst>
          <pc:docMk/>
          <pc:sldMk cId="662754762" sldId="309"/>
        </pc:sldMkLst>
        <pc:spChg chg="mod">
          <ac:chgData name="Michael Kuniega" userId="999f7fd1-0dc3-4cba-81fd-6a42a8d75a98" providerId="ADAL" clId="{4D0B037D-5CF0-4E85-8EDB-F99490F1CF55}" dt="2024-08-07T19:58:22.254" v="785" actId="20577"/>
          <ac:spMkLst>
            <pc:docMk/>
            <pc:sldMk cId="662754762" sldId="309"/>
            <ac:spMk id="49154" creationId="{00000000-0000-0000-0000-000000000000}"/>
          </ac:spMkLst>
        </pc:spChg>
      </pc:sldChg>
      <pc:sldChg chg="addSp delSp modSp add mod">
        <pc:chgData name="Michael Kuniega" userId="999f7fd1-0dc3-4cba-81fd-6a42a8d75a98" providerId="ADAL" clId="{4D0B037D-5CF0-4E85-8EDB-F99490F1CF55}" dt="2024-08-07T20:00:24.747" v="873" actId="1076"/>
        <pc:sldMkLst>
          <pc:docMk/>
          <pc:sldMk cId="1037434946" sldId="310"/>
        </pc:sldMkLst>
        <pc:spChg chg="add mod">
          <ac:chgData name="Michael Kuniega" userId="999f7fd1-0dc3-4cba-81fd-6a42a8d75a98" providerId="ADAL" clId="{4D0B037D-5CF0-4E85-8EDB-F99490F1CF55}" dt="2024-08-07T20:00:24.747" v="873" actId="1076"/>
          <ac:spMkLst>
            <pc:docMk/>
            <pc:sldMk cId="1037434946" sldId="310"/>
            <ac:spMk id="3" creationId="{3A28FCA0-6231-0FAB-13E8-73CBDAFF4552}"/>
          </ac:spMkLst>
        </pc:spChg>
        <pc:spChg chg="del">
          <ac:chgData name="Michael Kuniega" userId="999f7fd1-0dc3-4cba-81fd-6a42a8d75a98" providerId="ADAL" clId="{4D0B037D-5CF0-4E85-8EDB-F99490F1CF55}" dt="2024-08-07T19:59:43.610" v="847" actId="478"/>
          <ac:spMkLst>
            <pc:docMk/>
            <pc:sldMk cId="1037434946" sldId="310"/>
            <ac:spMk id="4" creationId="{B5F93272-62E6-26AF-0DB4-FBD60F711E94}"/>
          </ac:spMkLst>
        </pc:spChg>
        <pc:spChg chg="mod">
          <ac:chgData name="Michael Kuniega" userId="999f7fd1-0dc3-4cba-81fd-6a42a8d75a98" providerId="ADAL" clId="{4D0B037D-5CF0-4E85-8EDB-F99490F1CF55}" dt="2024-08-07T19:58:26.072" v="787" actId="20577"/>
          <ac:spMkLst>
            <pc:docMk/>
            <pc:sldMk cId="1037434946" sldId="310"/>
            <ac:spMk id="49154" creationId="{00000000-0000-0000-0000-000000000000}"/>
          </ac:spMkLst>
        </pc:spChg>
        <pc:spChg chg="mod">
          <ac:chgData name="Michael Kuniega" userId="999f7fd1-0dc3-4cba-81fd-6a42a8d75a98" providerId="ADAL" clId="{4D0B037D-5CF0-4E85-8EDB-F99490F1CF55}" dt="2024-08-07T19:59:04.907" v="843" actId="20577"/>
          <ac:spMkLst>
            <pc:docMk/>
            <pc:sldMk cId="1037434946" sldId="310"/>
            <ac:spMk id="49198" creationId="{F8A38A27-7FE8-4537-B6BB-0A1D1A450E16}"/>
          </ac:spMkLst>
        </pc:spChg>
      </pc:sldChg>
      <pc:sldChg chg="modSp add mod">
        <pc:chgData name="Michael Kuniega" userId="999f7fd1-0dc3-4cba-81fd-6a42a8d75a98" providerId="ADAL" clId="{4D0B037D-5CF0-4E85-8EDB-F99490F1CF55}" dt="2024-08-07T20:00:50.217" v="889" actId="20577"/>
        <pc:sldMkLst>
          <pc:docMk/>
          <pc:sldMk cId="545734708" sldId="311"/>
        </pc:sldMkLst>
        <pc:spChg chg="mod">
          <ac:chgData name="Michael Kuniega" userId="999f7fd1-0dc3-4cba-81fd-6a42a8d75a98" providerId="ADAL" clId="{4D0B037D-5CF0-4E85-8EDB-F99490F1CF55}" dt="2024-08-07T20:00:35.930" v="877" actId="20577"/>
          <ac:spMkLst>
            <pc:docMk/>
            <pc:sldMk cId="545734708" sldId="311"/>
            <ac:spMk id="49154" creationId="{00000000-0000-0000-0000-000000000000}"/>
          </ac:spMkLst>
        </pc:spChg>
        <pc:spChg chg="mod">
          <ac:chgData name="Michael Kuniega" userId="999f7fd1-0dc3-4cba-81fd-6a42a8d75a98" providerId="ADAL" clId="{4D0B037D-5CF0-4E85-8EDB-F99490F1CF55}" dt="2024-08-07T20:00:50.217" v="889" actId="20577"/>
          <ac:spMkLst>
            <pc:docMk/>
            <pc:sldMk cId="545734708" sldId="311"/>
            <ac:spMk id="49198" creationId="{F8A38A27-7FE8-4537-B6BB-0A1D1A450E1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99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00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87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84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85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15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2-1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Midpoint and Distance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6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/>
              <p:nvPr/>
            </p:nvSpPr>
            <p:spPr>
              <a:xfrm>
                <a:off x="13142" y="713228"/>
                <a:ext cx="12170487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Endpoint Given Endpoint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𝐌𝐢𝐝𝐩𝐨𝐢𝐧𝐭</m:t>
                    </m:r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𝟏𝟏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2" y="713228"/>
                <a:ext cx="12170487" cy="1077218"/>
              </a:xfrm>
              <a:prstGeom prst="rect">
                <a:avLst/>
              </a:prstGeom>
              <a:blipFill>
                <a:blip r:embed="rId3"/>
                <a:stretch>
                  <a:fillRect l="-1302" t="-7345" r="-10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28FCA0-6231-0FAB-13E8-73CBDAFF4552}"/>
                  </a:ext>
                </a:extLst>
              </p:cNvPr>
              <p:cNvSpPr txBox="1"/>
              <p:nvPr/>
            </p:nvSpPr>
            <p:spPr>
              <a:xfrm>
                <a:off x="760434" y="1508308"/>
                <a:ext cx="10671131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en-US" sz="36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36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36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𝒘𝒉𝒆𝒓𝒆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b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b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𝐚𝐧𝐝</m:t>
                      </m:r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28FCA0-6231-0FAB-13E8-73CBDAFF4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434" y="1508308"/>
                <a:ext cx="10671131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743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/>
              <p:nvPr/>
            </p:nvSpPr>
            <p:spPr>
              <a:xfrm>
                <a:off x="94889" y="0"/>
                <a:ext cx="12002220" cy="1846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Distance Formula</a:t>
                </a: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Distance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between two points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9" y="0"/>
                <a:ext cx="12002220" cy="1846659"/>
              </a:xfrm>
              <a:prstGeom prst="rect">
                <a:avLst/>
              </a:prstGeom>
              <a:blipFill>
                <a:blip r:embed="rId2"/>
                <a:stretch>
                  <a:fillRect l="-1880" t="-62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/>
              <p:nvPr/>
            </p:nvSpPr>
            <p:spPr>
              <a:xfrm>
                <a:off x="2674389" y="1240844"/>
                <a:ext cx="6843220" cy="748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𝐝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40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389" y="1240844"/>
                <a:ext cx="6843220" cy="748731"/>
              </a:xfrm>
              <a:prstGeom prst="rect">
                <a:avLst/>
              </a:prstGeom>
              <a:blipFill>
                <a:blip r:embed="rId3"/>
                <a:stretch>
                  <a:fillRect b="-4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A graphing of a function&#10;&#10;Description automatically generated with medium confidence">
            <a:extLst>
              <a:ext uri="{FF2B5EF4-FFF2-40B4-BE49-F238E27FC236}">
                <a16:creationId xmlns:a16="http://schemas.microsoft.com/office/drawing/2014/main" id="{DC26D96A-53E9-5A0F-BD29-87E70581F79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1" r="10196"/>
          <a:stretch/>
        </p:blipFill>
        <p:spPr>
          <a:xfrm>
            <a:off x="465019" y="2402515"/>
            <a:ext cx="3908574" cy="3610096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7B6C4D63-8E8E-F7E6-40C4-D17ED21A557E}"/>
              </a:ext>
            </a:extLst>
          </p:cNvPr>
          <p:cNvSpPr/>
          <p:nvPr/>
        </p:nvSpPr>
        <p:spPr>
          <a:xfrm>
            <a:off x="2523339" y="4637141"/>
            <a:ext cx="151050" cy="16328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70F58DF-2F49-B7FD-D48A-9F7245D6901E}"/>
              </a:ext>
            </a:extLst>
          </p:cNvPr>
          <p:cNvSpPr/>
          <p:nvPr/>
        </p:nvSpPr>
        <p:spPr>
          <a:xfrm>
            <a:off x="3031553" y="3917667"/>
            <a:ext cx="151050" cy="16328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19">
            <a:extLst>
              <a:ext uri="{FF2B5EF4-FFF2-40B4-BE49-F238E27FC236}">
                <a16:creationId xmlns:a16="http://schemas.microsoft.com/office/drawing/2014/main" id="{2804E549-98DD-B906-87EA-C644FBE32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864" y="4446484"/>
            <a:ext cx="4339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A</a:t>
            </a:r>
            <a:endParaRPr 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C0F24067-22B2-9FF9-39BA-8E4C21DC7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078" y="3386007"/>
            <a:ext cx="41289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B</a:t>
            </a:r>
            <a:endParaRPr 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1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/>
              <p:nvPr/>
            </p:nvSpPr>
            <p:spPr>
              <a:xfrm>
                <a:off x="13142" y="713228"/>
                <a:ext cx="978646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Distance Between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2" y="713228"/>
                <a:ext cx="9786465" cy="1077218"/>
              </a:xfrm>
              <a:prstGeom prst="rect">
                <a:avLst/>
              </a:prstGeom>
              <a:blipFill>
                <a:blip r:embed="rId3"/>
                <a:stretch>
                  <a:fillRect l="-1619" t="-7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1E3DC7-BDB2-C540-6CC6-211D65BAD15A}"/>
                  </a:ext>
                </a:extLst>
              </p:cNvPr>
              <p:cNvSpPr txBox="1"/>
              <p:nvPr/>
            </p:nvSpPr>
            <p:spPr>
              <a:xfrm>
                <a:off x="2674390" y="1454172"/>
                <a:ext cx="6843220" cy="748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𝐝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40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1E3DC7-BDB2-C540-6CC6-211D65BAD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390" y="1454172"/>
                <a:ext cx="6843220" cy="748731"/>
              </a:xfrm>
              <a:prstGeom prst="rect">
                <a:avLst/>
              </a:prstGeom>
              <a:blipFill>
                <a:blip r:embed="rId4"/>
                <a:stretch>
                  <a:fillRect b="-4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195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2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/>
              <p:nvPr/>
            </p:nvSpPr>
            <p:spPr>
              <a:xfrm>
                <a:off x="13142" y="713228"/>
                <a:ext cx="978646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Distance Between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2" y="713228"/>
                <a:ext cx="9786465" cy="1077218"/>
              </a:xfrm>
              <a:prstGeom prst="rect">
                <a:avLst/>
              </a:prstGeom>
              <a:blipFill>
                <a:blip r:embed="rId3"/>
                <a:stretch>
                  <a:fillRect l="-1619" t="-7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1E3DC7-BDB2-C540-6CC6-211D65BAD15A}"/>
                  </a:ext>
                </a:extLst>
              </p:cNvPr>
              <p:cNvSpPr txBox="1"/>
              <p:nvPr/>
            </p:nvSpPr>
            <p:spPr>
              <a:xfrm>
                <a:off x="2674390" y="1454172"/>
                <a:ext cx="6843220" cy="748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𝐝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40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4000" b="1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4000" b="1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4000" b="1" i="1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1E3DC7-BDB2-C540-6CC6-211D65BAD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390" y="1454172"/>
                <a:ext cx="6843220" cy="748731"/>
              </a:xfrm>
              <a:prstGeom prst="rect">
                <a:avLst/>
              </a:prstGeom>
              <a:blipFill>
                <a:blip r:embed="rId4"/>
                <a:stretch>
                  <a:fillRect b="-4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373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/>
              <p:nvPr/>
            </p:nvSpPr>
            <p:spPr>
              <a:xfrm>
                <a:off x="94889" y="0"/>
                <a:ext cx="12002220" cy="1846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Midpoint Formula</a:t>
                </a: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Midpoint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between two points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9" y="0"/>
                <a:ext cx="12002220" cy="1846659"/>
              </a:xfrm>
              <a:prstGeom prst="rect">
                <a:avLst/>
              </a:prstGeom>
              <a:blipFill>
                <a:blip r:embed="rId2"/>
                <a:stretch>
                  <a:fillRect l="-1880" t="-62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/>
              <p:nvPr/>
            </p:nvSpPr>
            <p:spPr>
              <a:xfrm>
                <a:off x="465019" y="1290206"/>
                <a:ext cx="10541648" cy="9219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  <m:d>
                        <m:d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</m:e>
                      </m:d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𝒘𝒉𝒆𝒓𝒆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𝐚𝐧𝐝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19" y="1290206"/>
                <a:ext cx="10541648" cy="921984"/>
              </a:xfrm>
              <a:prstGeom prst="rect">
                <a:avLst/>
              </a:prstGeom>
              <a:blipFill>
                <a:blip r:embed="rId3"/>
                <a:stretch>
                  <a:fillRect b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A graphing of a function&#10;&#10;Description automatically generated with medium confidence">
            <a:extLst>
              <a:ext uri="{FF2B5EF4-FFF2-40B4-BE49-F238E27FC236}">
                <a16:creationId xmlns:a16="http://schemas.microsoft.com/office/drawing/2014/main" id="{DC26D96A-53E9-5A0F-BD29-87E70581F79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1" r="10196"/>
          <a:stretch/>
        </p:blipFill>
        <p:spPr>
          <a:xfrm>
            <a:off x="465019" y="2402515"/>
            <a:ext cx="3908574" cy="3610096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7B6C4D63-8E8E-F7E6-40C4-D17ED21A557E}"/>
              </a:ext>
            </a:extLst>
          </p:cNvPr>
          <p:cNvSpPr/>
          <p:nvPr/>
        </p:nvSpPr>
        <p:spPr>
          <a:xfrm>
            <a:off x="1576726" y="3917801"/>
            <a:ext cx="151050" cy="16328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70F58DF-2F49-B7FD-D48A-9F7245D6901E}"/>
              </a:ext>
            </a:extLst>
          </p:cNvPr>
          <p:cNvSpPr/>
          <p:nvPr/>
        </p:nvSpPr>
        <p:spPr>
          <a:xfrm>
            <a:off x="2539848" y="5387256"/>
            <a:ext cx="151050" cy="16328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19">
            <a:extLst>
              <a:ext uri="{FF2B5EF4-FFF2-40B4-BE49-F238E27FC236}">
                <a16:creationId xmlns:a16="http://schemas.microsoft.com/office/drawing/2014/main" id="{2804E549-98DD-B906-87EA-C644FBE32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5131" y="3563724"/>
            <a:ext cx="4339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A</a:t>
            </a:r>
            <a:endParaRPr 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C0F24067-22B2-9FF9-39BA-8E4C21DC7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5373" y="5114956"/>
            <a:ext cx="41289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B</a:t>
            </a:r>
            <a:endParaRPr 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1653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3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/>
              <p:nvPr/>
            </p:nvSpPr>
            <p:spPr>
              <a:xfrm>
                <a:off x="13142" y="713228"/>
                <a:ext cx="978646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Midpoint Between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2" y="713228"/>
                <a:ext cx="9786465" cy="1077218"/>
              </a:xfrm>
              <a:prstGeom prst="rect">
                <a:avLst/>
              </a:prstGeom>
              <a:blipFill>
                <a:blip r:embed="rId3"/>
                <a:stretch>
                  <a:fillRect l="-1619" t="-7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5F93272-62E6-26AF-0DB4-FBD60F711E94}"/>
                  </a:ext>
                </a:extLst>
              </p:cNvPr>
              <p:cNvSpPr txBox="1"/>
              <p:nvPr/>
            </p:nvSpPr>
            <p:spPr>
              <a:xfrm>
                <a:off x="825176" y="1454108"/>
                <a:ext cx="10541648" cy="9219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  <m:d>
                        <m:d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</m:e>
                      </m:d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𝒘𝒉𝒆𝒓𝒆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𝐚𝐧𝐝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5F93272-62E6-26AF-0DB4-FBD60F711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176" y="1454108"/>
                <a:ext cx="10541648" cy="921984"/>
              </a:xfrm>
              <a:prstGeom prst="rect">
                <a:avLst/>
              </a:prstGeom>
              <a:blipFill>
                <a:blip r:embed="rId4"/>
                <a:stretch>
                  <a:fillRect b="-2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707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4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/>
              <p:nvPr/>
            </p:nvSpPr>
            <p:spPr>
              <a:xfrm>
                <a:off x="13142" y="713228"/>
                <a:ext cx="978646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Midpoint Between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2" y="713228"/>
                <a:ext cx="9786465" cy="1077218"/>
              </a:xfrm>
              <a:prstGeom prst="rect">
                <a:avLst/>
              </a:prstGeom>
              <a:blipFill>
                <a:blip r:embed="rId3"/>
                <a:stretch>
                  <a:fillRect l="-1619" t="-7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5F93272-62E6-26AF-0DB4-FBD60F711E94}"/>
                  </a:ext>
                </a:extLst>
              </p:cNvPr>
              <p:cNvSpPr txBox="1"/>
              <p:nvPr/>
            </p:nvSpPr>
            <p:spPr>
              <a:xfrm>
                <a:off x="825176" y="1454108"/>
                <a:ext cx="10541648" cy="9219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  <m:d>
                        <m:d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</m:e>
                      </m:d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𝒘𝒉𝒆𝒓𝒆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𝐚𝐧𝐝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32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5F93272-62E6-26AF-0DB4-FBD60F711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176" y="1454108"/>
                <a:ext cx="10541648" cy="921984"/>
              </a:xfrm>
              <a:prstGeom prst="rect">
                <a:avLst/>
              </a:prstGeom>
              <a:blipFill>
                <a:blip r:embed="rId4"/>
                <a:stretch>
                  <a:fillRect b="-2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141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/>
              <p:nvPr/>
            </p:nvSpPr>
            <p:spPr>
              <a:xfrm>
                <a:off x="94889" y="0"/>
                <a:ext cx="12002220" cy="2523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Endpoint Formula</a:t>
                </a: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 an Endpoint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Midpoint M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6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36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36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sz="36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the Second Endpoint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Calculated as Follows: </a:t>
                </a:r>
              </a:p>
              <a:p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9" y="0"/>
                <a:ext cx="12002220" cy="2523768"/>
              </a:xfrm>
              <a:prstGeom prst="rect">
                <a:avLst/>
              </a:prstGeom>
              <a:blipFill>
                <a:blip r:embed="rId2"/>
                <a:stretch>
                  <a:fillRect l="-1880" t="-4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/>
              <p:nvPr/>
            </p:nvSpPr>
            <p:spPr>
              <a:xfrm>
                <a:off x="825175" y="1935750"/>
                <a:ext cx="10541648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b>
                          <m: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en-US" sz="48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b>
                          <m: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8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𝐚𝐧𝐝</m:t>
                      </m:r>
                      <m:r>
                        <a:rPr lang="en-US" sz="48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8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en-US" sz="48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48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35D53C6-5757-2C2B-9BBF-79A0B80A3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175" y="1935750"/>
                <a:ext cx="10541648" cy="738664"/>
              </a:xfrm>
              <a:prstGeom prst="rect">
                <a:avLst/>
              </a:prstGeom>
              <a:blipFill>
                <a:blip r:embed="rId3"/>
                <a:stretch>
                  <a:fillRect b="-1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19">
            <a:extLst>
              <a:ext uri="{FF2B5EF4-FFF2-40B4-BE49-F238E27FC236}">
                <a16:creationId xmlns:a16="http://schemas.microsoft.com/office/drawing/2014/main" id="{2804E549-98DD-B906-87EA-C644FBE32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488" y="3376481"/>
            <a:ext cx="4339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A</a:t>
            </a:r>
            <a:endParaRPr 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C0F24067-22B2-9FF9-39BA-8E4C21DC7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6438" y="3376481"/>
            <a:ext cx="41289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B</a:t>
            </a:r>
            <a:endParaRPr 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A74398D-50BA-AF1F-7A6B-91B5960C302E}"/>
              </a:ext>
            </a:extLst>
          </p:cNvPr>
          <p:cNvCxnSpPr>
            <a:cxnSpLocks/>
          </p:cNvCxnSpPr>
          <p:nvPr/>
        </p:nvCxnSpPr>
        <p:spPr>
          <a:xfrm flipV="1">
            <a:off x="3994030" y="3730424"/>
            <a:ext cx="3096883" cy="51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B6C4D63-8E8E-F7E6-40C4-D17ED21A557E}"/>
              </a:ext>
            </a:extLst>
          </p:cNvPr>
          <p:cNvSpPr/>
          <p:nvPr/>
        </p:nvSpPr>
        <p:spPr>
          <a:xfrm>
            <a:off x="3918505" y="3642388"/>
            <a:ext cx="151050" cy="16328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70F58DF-2F49-B7FD-D48A-9F7245D6901E}"/>
              </a:ext>
            </a:extLst>
          </p:cNvPr>
          <p:cNvSpPr/>
          <p:nvPr/>
        </p:nvSpPr>
        <p:spPr>
          <a:xfrm>
            <a:off x="7047783" y="3640155"/>
            <a:ext cx="151050" cy="16328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595E338-EE73-B024-CF83-92346929F059}"/>
              </a:ext>
            </a:extLst>
          </p:cNvPr>
          <p:cNvSpPr/>
          <p:nvPr/>
        </p:nvSpPr>
        <p:spPr>
          <a:xfrm>
            <a:off x="5484586" y="3648781"/>
            <a:ext cx="151050" cy="16328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73695FC4-9489-0C3A-A4FA-A6E16ADFC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696" y="3730424"/>
            <a:ext cx="4339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</a:rPr>
              <a:t>M</a:t>
            </a:r>
            <a:endParaRPr 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0775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5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/>
              <p:nvPr/>
            </p:nvSpPr>
            <p:spPr>
              <a:xfrm>
                <a:off x="13142" y="713228"/>
                <a:ext cx="12170487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Endpoint Given Endpoint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𝐌𝐢𝐝𝐩𝐨𝐢𝐧𝐭</m:t>
                    </m:r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endParaRPr lang="en-US" sz="32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98" name="TextBox 49197">
                <a:extLst>
                  <a:ext uri="{FF2B5EF4-FFF2-40B4-BE49-F238E27FC236}">
                    <a16:creationId xmlns:a16="http://schemas.microsoft.com/office/drawing/2014/main" id="{F8A38A27-7FE8-4537-B6BB-0A1D1A450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2" y="713228"/>
                <a:ext cx="12170487" cy="1077218"/>
              </a:xfrm>
              <a:prstGeom prst="rect">
                <a:avLst/>
              </a:prstGeom>
              <a:blipFill>
                <a:blip r:embed="rId3"/>
                <a:stretch>
                  <a:fillRect l="-1302" t="-7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28FCA0-6231-0FAB-13E8-73CBDAFF4552}"/>
                  </a:ext>
                </a:extLst>
              </p:cNvPr>
              <p:cNvSpPr txBox="1"/>
              <p:nvPr/>
            </p:nvSpPr>
            <p:spPr>
              <a:xfrm>
                <a:off x="760434" y="1508308"/>
                <a:ext cx="10671131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en-US" sz="36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36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36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𝒘𝒉𝒆𝒓𝒆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b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b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𝐚𝐧𝐝</m:t>
                      </m:r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r>
                        <a:rPr lang="en-US" sz="36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US" sz="3600" b="1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28FCA0-6231-0FAB-13E8-73CBDAFF4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434" y="1508308"/>
                <a:ext cx="10671131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57347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1210</TotalTime>
  <Words>304</Words>
  <Application>Microsoft Office PowerPoint</Application>
  <PresentationFormat>Widescreen</PresentationFormat>
  <Paragraphs>45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Unit 2-1  Midpoint and Distance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16</cp:revision>
  <cp:lastPrinted>2021-12-23T21:33:34Z</cp:lastPrinted>
  <dcterms:created xsi:type="dcterms:W3CDTF">2018-01-04T19:16:30Z</dcterms:created>
  <dcterms:modified xsi:type="dcterms:W3CDTF">2024-08-07T20:00:58Z</dcterms:modified>
</cp:coreProperties>
</file>